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  <p:sldMasterId id="2147483685" r:id="rId5"/>
  </p:sldMasterIdLst>
  <p:notesMasterIdLst>
    <p:notesMasterId r:id="rId12"/>
  </p:notesMasterIdLst>
  <p:handoutMasterIdLst>
    <p:handoutMasterId r:id="rId13"/>
  </p:handoutMasterIdLst>
  <p:sldIdLst>
    <p:sldId id="259" r:id="rId6"/>
    <p:sldId id="317" r:id="rId7"/>
    <p:sldId id="332" r:id="rId8"/>
    <p:sldId id="331" r:id="rId9"/>
    <p:sldId id="337" r:id="rId10"/>
    <p:sldId id="287" r:id="rId11"/>
  </p:sldIdLst>
  <p:sldSz cx="12192000" cy="6858000"/>
  <p:notesSz cx="7099300" cy="10234613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>
    <p:extLst>
      <p:ext uri="{19B8F6BF-5375-455C-9EA6-DF929625EA0E}">
        <p15:presenceInfo xmlns:p15="http://schemas.microsoft.com/office/powerpoint/2012/main" userId="S-1-5-21-1802416837-3267620673-4199341623-1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DC608"/>
    <a:srgbClr val="6EB5ED"/>
    <a:srgbClr val="00BAF2"/>
    <a:srgbClr val="69B8F1"/>
    <a:srgbClr val="008CB8"/>
    <a:srgbClr val="0071C5"/>
    <a:srgbClr val="0F4975"/>
    <a:srgbClr val="6EC1F5"/>
    <a:srgbClr val="08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 autoAdjust="0"/>
    <p:restoredTop sz="94676" autoAdjust="0"/>
  </p:normalViewPr>
  <p:slideViewPr>
    <p:cSldViewPr snapToGrid="0" snapToObjects="1" showGuides="1">
      <p:cViewPr varScale="1">
        <p:scale>
          <a:sx n="86" d="100"/>
          <a:sy n="86" d="100"/>
        </p:scale>
        <p:origin x="756" y="60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en-US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1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1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1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1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9903CD4-D6BA-4555-8E20-F38CE0275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06" y="256661"/>
            <a:ext cx="3197061" cy="17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EA20-F5DD-43B1-AD19-ACF3D0027FE2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8D04-77A2-409C-AD6C-8338FECBC04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IVA-worksho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reativehubveneto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2D83604D-4C5F-48A9-942A-E48948D4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0" y="188565"/>
            <a:ext cx="4109601" cy="2270964"/>
          </a:xfrm>
          <a:prstGeom prst="rect">
            <a:avLst/>
          </a:prstGeom>
        </p:spPr>
      </p:pic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422F3D07-DAF3-47DA-B4D6-8AFDBD70BCAC}"/>
              </a:ext>
            </a:extLst>
          </p:cNvPr>
          <p:cNvSpPr/>
          <p:nvPr/>
        </p:nvSpPr>
        <p:spPr>
          <a:xfrm rot="16200000">
            <a:off x="4893849" y="-2434320"/>
            <a:ext cx="2404302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A1B31655-E2BF-40B2-9625-D0BDD863AFC6}"/>
              </a:ext>
            </a:extLst>
          </p:cNvPr>
          <p:cNvSpPr/>
          <p:nvPr/>
        </p:nvSpPr>
        <p:spPr>
          <a:xfrm>
            <a:off x="0" y="6076950"/>
            <a:ext cx="12191999" cy="781050"/>
          </a:xfrm>
          <a:prstGeom prst="rect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04B2F6F-2329-470D-98B3-ABC6298F30FC}"/>
              </a:ext>
            </a:extLst>
          </p:cNvPr>
          <p:cNvSpPr txBox="1"/>
          <p:nvPr/>
        </p:nvSpPr>
        <p:spPr>
          <a:xfrm>
            <a:off x="4328811" y="512764"/>
            <a:ext cx="7312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Sviluppo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di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ecosistemi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e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catene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di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valore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dell’innovazione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: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supportare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l’innovazione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transfrontaliera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attraverso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le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Industrie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Creative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Razvoj inovacijskega ekosistema in verig vrednosti: podpiranje čezmejnih inovacij s pomočjo ustvarjalnih industrij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450344" y="2365968"/>
            <a:ext cx="11090275" cy="246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4800" b="1" dirty="0">
                <a:solidFill>
                  <a:srgbClr val="003399"/>
                </a:solidFill>
                <a:latin typeface="Trebuchet MS" panose="020B0603020202020204" pitchFamily="34" charset="0"/>
              </a:rPr>
              <a:t>PROGETTO DIVA</a:t>
            </a:r>
            <a:endParaRPr lang="en-GB" sz="48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it-IT" sz="3600" b="1" dirty="0">
                <a:solidFill>
                  <a:srgbClr val="003399"/>
                </a:solidFill>
                <a:latin typeface="Trebuchet MS" panose="020B0603020202020204" pitchFamily="34" charset="0"/>
              </a:rPr>
              <a:t>CALENDARIO DEGLI INCONTRI </a:t>
            </a:r>
          </a:p>
          <a:p>
            <a:r>
              <a:rPr lang="it-IT" sz="3600" b="1" dirty="0">
                <a:solidFill>
                  <a:srgbClr val="003399"/>
                </a:solidFill>
                <a:latin typeface="Trebuchet MS" panose="020B0603020202020204" pitchFamily="34" charset="0"/>
              </a:rPr>
              <a:t>A SUPPORTO DEL</a:t>
            </a:r>
            <a:r>
              <a:rPr lang="sl-SI" sz="3600" b="1" dirty="0">
                <a:solidFill>
                  <a:srgbClr val="003399"/>
                </a:solidFill>
                <a:latin typeface="Trebuchet MS" panose="020B0603020202020204" pitchFamily="34" charset="0"/>
              </a:rPr>
              <a:t> BANDO </a:t>
            </a:r>
            <a:endParaRPr lang="it-IT" sz="3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sl-SI" sz="2000" dirty="0">
                <a:solidFill>
                  <a:srgbClr val="003399"/>
                </a:solidFill>
                <a:latin typeface="Trebuchet MS" panose="020B0603020202020204" pitchFamily="34" charset="0"/>
              </a:rPr>
              <a:t>per progetti pilota di collaborazione tra PMI e Industrie Culturali e Creative</a:t>
            </a:r>
            <a:r>
              <a:rPr lang="it-IT" sz="2000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endParaRPr lang="sl-SI" sz="20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450343" y="5313688"/>
            <a:ext cx="110902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3399"/>
                </a:solidFill>
                <a:latin typeface="Trebuchet MS" panose="020B0603020202020204" pitchFamily="34" charset="0"/>
              </a:rPr>
              <a:t>Camera di Commercio Venezia Rovigo</a:t>
            </a:r>
          </a:p>
          <a:p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Roberto Sandrini – DIVA project manager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450344" y="6193686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Info-day – 09 aprile 2021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3697057" y="986990"/>
            <a:ext cx="766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INCONTRI FISSATI</a:t>
            </a:r>
            <a:endParaRPr lang="sl-SI" sz="4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 rot="10800000" flipV="1">
            <a:off x="1757778" y="2248879"/>
            <a:ext cx="73773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/>
              <a:t>16 aprile 2021 		- 	10.00-12.00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/>
              <a:t>27 aprile 2021 		- 	11.00-13.00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/>
              <a:t>5 maggio 2021 	- 	11.00-13.00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0345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3697057" y="986990"/>
            <a:ext cx="766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3399"/>
                </a:solidFill>
                <a:latin typeface="Trebuchet MS" panose="020B0603020202020204" pitchFamily="34" charset="0"/>
              </a:rPr>
              <a:t>OBIETTIVO DEGLI INCONTRI</a:t>
            </a:r>
            <a:endParaRPr lang="sl-SI" sz="40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93694" y="2119879"/>
            <a:ext cx="91708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i="1" dirty="0"/>
          </a:p>
          <a:p>
            <a:pPr marL="514350" indent="-514350" algn="just">
              <a:buAutoNum type="alphaUcParenR"/>
            </a:pP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Chiarire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dubbi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sulla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partecipazione al bando</a:t>
            </a:r>
          </a:p>
          <a:p>
            <a:pPr marL="514350" indent="-514350" algn="just">
              <a:buAutoNum type="alphaUcParenR"/>
            </a:pP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Fornire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gli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strumenti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per la </a:t>
            </a:r>
            <a:r>
              <a:rPr lang="en-US" sz="3200" b="1" i="1">
                <a:solidFill>
                  <a:schemeClr val="accent1">
                    <a:lumMod val="75000"/>
                  </a:schemeClr>
                </a:solidFill>
              </a:rPr>
              <a:t>compilazione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documentazione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richiesta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just">
              <a:buAutoNum type="alphaUcParenR"/>
            </a:pP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Aiutare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creare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collaborazioni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PMI e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industrie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creative</a:t>
            </a:r>
          </a:p>
        </p:txBody>
      </p:sp>
    </p:spTree>
    <p:extLst>
      <p:ext uri="{BB962C8B-B14F-4D97-AF65-F5344CB8AC3E}">
        <p14:creationId xmlns:p14="http://schemas.microsoft.com/office/powerpoint/2010/main" val="360345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3402957" y="986990"/>
            <a:ext cx="850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3399"/>
                </a:solidFill>
                <a:latin typeface="Trebuchet MS" panose="020B0603020202020204" pitchFamily="34" charset="0"/>
              </a:rPr>
              <a:t>Workshop 16 aprile – 10.00-12.00</a:t>
            </a:r>
            <a:endParaRPr lang="sl-SI" sz="40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3307" y="4244374"/>
            <a:ext cx="100453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/>
          </a:p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</a:rPr>
              <a:t>Per registrarsi</a:t>
            </a:r>
          </a:p>
          <a:p>
            <a:r>
              <a:rPr lang="en-GB" sz="2800" b="0" i="0" dirty="0">
                <a:solidFill>
                  <a:srgbClr val="0563C1"/>
                </a:solidFill>
                <a:effectLst/>
                <a:latin typeface="Segoe UI" panose="020B0502040204020203" pitchFamily="34" charset="0"/>
                <a:hlinkClick r:id="rId3"/>
              </a:rPr>
              <a:t>http://bit.ly/DIVA-workshop</a:t>
            </a:r>
            <a:endParaRPr lang="it-IT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322E02-0C3D-4D25-9F5A-EBAECFA3AFF6}"/>
              </a:ext>
            </a:extLst>
          </p:cNvPr>
          <p:cNvSpPr txBox="1"/>
          <p:nvPr/>
        </p:nvSpPr>
        <p:spPr>
          <a:xfrm>
            <a:off x="5149049" y="2136338"/>
            <a:ext cx="63475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Aggiornamento sul Bando guida alla compilazione dei documenti richiesti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Quale collaborazione tra impresa tradizionale e ICC: il modello del progetto DIVA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Laboratorio: come definire l’intervento in un’impresa tradizionale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5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3697057" y="986990"/>
            <a:ext cx="766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3399"/>
                </a:solidFill>
                <a:latin typeface="Trebuchet MS" panose="020B0603020202020204" pitchFamily="34" charset="0"/>
              </a:rPr>
              <a:t>NEWS e AGGIORNAMENTI</a:t>
            </a:r>
            <a:endParaRPr lang="sl-SI" sz="40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0043DF-3E0D-45ED-86F0-4D5510172347}"/>
              </a:ext>
            </a:extLst>
          </p:cNvPr>
          <p:cNvSpPr txBox="1"/>
          <p:nvPr/>
        </p:nvSpPr>
        <p:spPr>
          <a:xfrm>
            <a:off x="568171" y="5149049"/>
            <a:ext cx="625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info@creativehubveneto.eu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8ECDFB-E9A8-4310-AA36-0501FF1B4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276" y="1104041"/>
            <a:ext cx="7969622" cy="50280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9E2061-2355-4295-A0BB-B0AE410D0D57}"/>
              </a:ext>
            </a:extLst>
          </p:cNvPr>
          <p:cNvSpPr txBox="1"/>
          <p:nvPr/>
        </p:nvSpPr>
        <p:spPr>
          <a:xfrm>
            <a:off x="568171" y="2300797"/>
            <a:ext cx="625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www.</a:t>
            </a:r>
            <a:r>
              <a:rPr lang="en-GB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creativehubveneto.eu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5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EF59503-DBDD-4DA3-8818-9A97A35E0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0" y="188565"/>
            <a:ext cx="4109601" cy="2270964"/>
          </a:xfrm>
          <a:prstGeom prst="rect">
            <a:avLst/>
          </a:prstGeom>
        </p:spPr>
      </p:pic>
      <p:sp>
        <p:nvSpPr>
          <p:cNvPr id="6" name="Diagram poteka: zakasnitev 5">
            <a:extLst>
              <a:ext uri="{FF2B5EF4-FFF2-40B4-BE49-F238E27FC236}">
                <a16:creationId xmlns:a16="http://schemas.microsoft.com/office/drawing/2014/main" id="{4AF837E0-BE2E-48AB-B32D-F1633FDE9DE9}"/>
              </a:ext>
            </a:extLst>
          </p:cNvPr>
          <p:cNvSpPr/>
          <p:nvPr/>
        </p:nvSpPr>
        <p:spPr>
          <a:xfrm rot="16200000">
            <a:off x="5071770" y="-1054248"/>
            <a:ext cx="2048459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1" y="2304171"/>
            <a:ext cx="11090275" cy="129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48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550860" y="6143793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DIVA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8BE5C2619942B5B5C747CBC8D1EC" ma:contentTypeVersion="1" ma:contentTypeDescription="Create a new document." ma:contentTypeScope="" ma:versionID="b6282a56353f29feb94efc51fd8fd0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c6d6999b258fe523918ae99dde67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E3A129-4B92-404F-8C7B-03EAE4E1C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C84774-7904-4DCE-B426-BB6A833A3C1D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Courier New</vt:lpstr>
      <vt:lpstr>Trebuchet MS</vt:lpstr>
      <vt:lpstr>Symbol</vt:lpstr>
      <vt:lpstr>Segoe UI</vt:lpstr>
      <vt:lpstr>Arial</vt:lpstr>
      <vt:lpstr>Calibri</vt:lpstr>
      <vt:lpstr>Wingdings</vt:lpstr>
      <vt:lpstr>Verdana</vt:lpstr>
      <vt:lpstr>Fortissimo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Mara Tognon</cp:lastModifiedBy>
  <cp:revision>452</cp:revision>
  <cp:lastPrinted>2013-06-10T19:35:15Z</cp:lastPrinted>
  <dcterms:created xsi:type="dcterms:W3CDTF">2013-06-03T22:40:08Z</dcterms:created>
  <dcterms:modified xsi:type="dcterms:W3CDTF">2021-04-09T11:12:55Z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0x01010046E78BE5C2619942B5B5C747CBC8D1EC</vt:lpwstr>
  </property>
</Properties>
</file>